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sldIdLst>
    <p:sldId id="306" r:id="rId5"/>
    <p:sldId id="307" r:id="rId6"/>
    <p:sldId id="316" r:id="rId7"/>
    <p:sldId id="309" r:id="rId8"/>
    <p:sldId id="314" r:id="rId9"/>
    <p:sldId id="331" r:id="rId10"/>
    <p:sldId id="317" r:id="rId11"/>
    <p:sldId id="318" r:id="rId12"/>
    <p:sldId id="319" r:id="rId13"/>
    <p:sldId id="320" r:id="rId14"/>
    <p:sldId id="333" r:id="rId15"/>
    <p:sldId id="322" r:id="rId16"/>
    <p:sldId id="323" r:id="rId17"/>
    <p:sldId id="324" r:id="rId18"/>
    <p:sldId id="335" r:id="rId19"/>
    <p:sldId id="326" r:id="rId20"/>
    <p:sldId id="327" r:id="rId21"/>
    <p:sldId id="328" r:id="rId22"/>
    <p:sldId id="31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357" y="567727"/>
            <a:ext cx="6272784" cy="2077819"/>
          </a:xfrm>
        </p:spPr>
        <p:txBody>
          <a:bodyPr/>
          <a:lstStyle/>
          <a:p>
            <a:r>
              <a:rPr lang="en-US" dirty="0"/>
              <a:t>Computational</a:t>
            </a:r>
            <a:br>
              <a:rPr lang="en-US" dirty="0"/>
            </a:br>
            <a:r>
              <a:rPr lang="en-US" dirty="0"/>
              <a:t>Biology 2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Supervised by:</a:t>
            </a:r>
            <a:r>
              <a:rPr lang="da-DK" dirty="0"/>
              <a:t>Ibrahim Elsemman</a:t>
            </a:r>
          </a:p>
          <a:p>
            <a:pPr algn="l"/>
            <a:r>
              <a:rPr lang="da-DK" dirty="0"/>
              <a:t>Eng:ghada samir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1F2D4A-281F-4896-976F-89754554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247" y="537099"/>
            <a:ext cx="5773445" cy="6156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82FB5B-0F05-43A1-8910-EF730C9C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7" y="537099"/>
            <a:ext cx="5522456" cy="61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7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AD52D8-2B71-4EC8-854B-6E50E3491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0" y="423908"/>
            <a:ext cx="6349837" cy="6010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2BD014-7961-48A3-9054-4E0C8BA3F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849" y="423908"/>
            <a:ext cx="4923491" cy="601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71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2EEC-41E1-F66C-6D85-8E6D68F3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22" y="94555"/>
            <a:ext cx="2968101" cy="676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Human</a:t>
            </a:r>
            <a:endParaRPr lang="ar-EG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8204E-EAA9-4C3D-97D7-D21DA948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3" y="771035"/>
            <a:ext cx="5291070" cy="31617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9B77E2-4C82-46AC-857E-4FA7A83DF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08" y="771034"/>
            <a:ext cx="6208428" cy="3161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B9E232-9E89-4B48-A81E-1CAA0506A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078" y="4091266"/>
            <a:ext cx="6019059" cy="25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9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489EF-28E4-4E20-8C72-A32520EC5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4" y="270511"/>
            <a:ext cx="5856515" cy="6156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194E02-DCFA-4312-A754-B010EB38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60" y="270510"/>
            <a:ext cx="5548755" cy="61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0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F49A80-E591-438A-BAE4-E444072BD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269" y="461638"/>
            <a:ext cx="5530788" cy="61255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AB4447-1468-4F8C-9015-009C512A8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3" y="461639"/>
            <a:ext cx="5652117" cy="61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2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41137-C9EA-4D8A-89ED-65362EDF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57" y="496595"/>
            <a:ext cx="5936990" cy="58648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4B0EF-30C3-4C39-B2AE-7CA989615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352" y="496595"/>
            <a:ext cx="5184561" cy="586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3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2EEC-41E1-F66C-6D85-8E6D68F3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22" y="94555"/>
            <a:ext cx="2968101" cy="676479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Ecoli</a:t>
            </a:r>
            <a:endParaRPr lang="ar-EG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2B341-2838-4359-A020-954C9B8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" y="755498"/>
            <a:ext cx="5936202" cy="318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C0155-281D-4871-B49F-E557EC8C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208" y="771035"/>
            <a:ext cx="5524870" cy="31706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2F31FB-5646-4AEA-BC9C-10D5D15AD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221" y="4110361"/>
            <a:ext cx="5936202" cy="26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85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FDAD64-DF86-4EF7-8726-AC9BA736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7" y="219723"/>
            <a:ext cx="6205490" cy="6418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233471-8E99-4BDE-82DE-436275C10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29" y="219723"/>
            <a:ext cx="5116494" cy="64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89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505E30-3550-4C21-8110-E7E27E38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4" y="363984"/>
            <a:ext cx="6303146" cy="6267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089EF-EEA7-4103-8278-46056AEA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07" y="363984"/>
            <a:ext cx="5223030" cy="6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88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6" r="16"/>
          <a:stretch/>
        </p:blipFill>
        <p:spPr>
          <a:xfrm>
            <a:off x="1364286" y="4018982"/>
            <a:ext cx="3854161" cy="2839018"/>
          </a:xfrm>
        </p:spPr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t="108" b="108"/>
          <a:stretch/>
        </p:blipFill>
        <p:spPr>
          <a:xfrm>
            <a:off x="5271627" y="4395190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Team member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Norhan Khaled Mohamed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Hager Sayed Ahmed </a:t>
            </a:r>
          </a:p>
          <a:p>
            <a:pPr algn="l"/>
            <a:r>
              <a:rPr lang="en-US" dirty="0"/>
              <a:t>Manar Ahmed Mohamed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Youstina Rafaat </a:t>
            </a:r>
            <a:r>
              <a:rPr lang="en-US" dirty="0"/>
              <a:t> Sobhy</a:t>
            </a: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dirty="0"/>
              <a:t>Merna Samy Zakaria </a:t>
            </a:r>
            <a:r>
              <a:rPr lang="ar-EG" dirty="0"/>
              <a:t>  </a:t>
            </a:r>
            <a:endParaRPr lang="en-US" dirty="0"/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Nardeen </a:t>
            </a:r>
            <a:r>
              <a:rPr lang="en-US" dirty="0"/>
              <a:t>Emad Yufth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506E-0860-AD7B-2A4E-A9BBDE8B1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Pathways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850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00801-CB54-0F5C-F38D-9F6C6237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405" y="360081"/>
            <a:ext cx="9147940" cy="10153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Objective value</a:t>
            </a:r>
          </a:p>
        </p:txBody>
      </p:sp>
      <p:sp>
        <p:nvSpPr>
          <p:cNvPr id="14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1A59D42C-DB50-7FB9-959A-005A91A0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69" y="1440007"/>
            <a:ext cx="10448280" cy="43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500801-CB54-0F5C-F38D-9F6C6237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717" y="121607"/>
            <a:ext cx="9147940" cy="1164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</a:t>
            </a:r>
            <a:r>
              <a:rPr lang="en-US" sz="6000" b="1" i="0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summary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6F74F32B-71BC-0ABD-33C3-18847210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1" y="1432618"/>
            <a:ext cx="10580753" cy="439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7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2EEC-41E1-F66C-6D85-8E6D68F3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22" y="403937"/>
            <a:ext cx="2968101" cy="59036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Escher</a:t>
            </a:r>
            <a:endParaRPr lang="ar-EG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9C371D-CFF6-4699-B13F-EAA59F99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136339"/>
            <a:ext cx="6149265" cy="5317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18EBF-92A9-4E88-BB18-BFB75BFF7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94" y="1136340"/>
            <a:ext cx="5007005" cy="531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8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7506E-0860-AD7B-2A4E-A9BBDE8B1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networkx</a:t>
            </a:r>
            <a:endParaRPr lang="ar-E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9B94C-3989-A8C5-02C4-CE45E5734709}"/>
              </a:ext>
            </a:extLst>
          </p:cNvPr>
          <p:cNvSpPr txBox="1"/>
          <p:nvPr/>
        </p:nvSpPr>
        <p:spPr>
          <a:xfrm>
            <a:off x="1371600" y="4245429"/>
            <a:ext cx="859349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Ecoli</a:t>
            </a:r>
            <a:r>
              <a:rPr lang="en-US" dirty="0">
                <a:solidFill>
                  <a:schemeClr val="bg1"/>
                </a:solidFill>
              </a:rPr>
              <a:t>            Human             yeast</a:t>
            </a:r>
          </a:p>
        </p:txBody>
      </p:sp>
    </p:spTree>
    <p:extLst>
      <p:ext uri="{BB962C8B-B14F-4D97-AF65-F5344CB8AC3E}">
        <p14:creationId xmlns:p14="http://schemas.microsoft.com/office/powerpoint/2010/main" val="495111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2EEC-41E1-F66C-6D85-8E6D68F3F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722" y="94555"/>
            <a:ext cx="2968101" cy="676479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yeast</a:t>
            </a:r>
            <a:endParaRPr lang="ar-EG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D8EA0-7F14-4519-9683-0F765F01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83" y="771034"/>
            <a:ext cx="5311805" cy="304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B728F-7851-4626-9235-006AA068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489" y="771034"/>
            <a:ext cx="5678005" cy="304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8C7A3-75C8-47FC-9448-B1550F6DB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337" y="3987186"/>
            <a:ext cx="5913269" cy="26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55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B6F8B1-17B7-4977-919F-DA45CDB9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13" y="612851"/>
            <a:ext cx="6094499" cy="581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529BC-CD5E-44FF-854B-3ABA397D5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864" y="612851"/>
            <a:ext cx="5391958" cy="58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9002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{0B9AB79D-54F0-414E-BB29-200DBF2EB54B}tf89338750_win32</Template>
  <TotalTime>193</TotalTime>
  <Words>50</Words>
  <Application>Microsoft Office PowerPoint</Application>
  <PresentationFormat>Widescreen</PresentationFormat>
  <Paragraphs>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GradientUnivers</vt:lpstr>
      <vt:lpstr>Computational Biology 2 </vt:lpstr>
      <vt:lpstr>Team member</vt:lpstr>
      <vt:lpstr>Pathways</vt:lpstr>
      <vt:lpstr>Objective value</vt:lpstr>
      <vt:lpstr>Model summary</vt:lpstr>
      <vt:lpstr>Escher</vt:lpstr>
      <vt:lpstr>networkx</vt:lpstr>
      <vt:lpstr>yeast</vt:lpstr>
      <vt:lpstr>PowerPoint Presentation</vt:lpstr>
      <vt:lpstr>PowerPoint Presentation</vt:lpstr>
      <vt:lpstr>PowerPoint Presentation</vt:lpstr>
      <vt:lpstr>Human</vt:lpstr>
      <vt:lpstr>PowerPoint Presentation</vt:lpstr>
      <vt:lpstr>PowerPoint Presentation</vt:lpstr>
      <vt:lpstr>PowerPoint Presentation</vt:lpstr>
      <vt:lpstr>Ecoli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norhan khalid</dc:creator>
  <cp:lastModifiedBy>norhan khalid</cp:lastModifiedBy>
  <cp:revision>5</cp:revision>
  <dcterms:created xsi:type="dcterms:W3CDTF">2022-06-06T14:37:50Z</dcterms:created>
  <dcterms:modified xsi:type="dcterms:W3CDTF">2022-06-08T12:08:18Z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